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  <p:sldId id="1058" r:id="rId26"/>
    <p:sldId id="1060" r:id="rId27"/>
    <p:sldId id="1059" r:id="rId2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专项复习训练卷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2371" y="1255372"/>
            <a:ext cx="8668458" cy="46394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5954" y="1691502"/>
            <a:ext cx="3151299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828" y="2623320"/>
            <a:ext cx="4401562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8239" y="3546429"/>
            <a:ext cx="4401562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359" y="4478247"/>
            <a:ext cx="4401562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902" y="5418773"/>
            <a:ext cx="4401562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309" y="1209491"/>
            <a:ext cx="8647658" cy="388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4204" y="1256540"/>
            <a:ext cx="6473818" cy="346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2"/>
            <a:ext cx="8632017" cy="4482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5921830" y="3129372"/>
            <a:ext cx="4371702" cy="77482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2290354" y="4862378"/>
            <a:ext cx="6635931" cy="77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438" y="1196752"/>
            <a:ext cx="8651257" cy="30398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2272936" y="1683751"/>
            <a:ext cx="6627223" cy="75447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2255520" y="3408048"/>
            <a:ext cx="8038011" cy="75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28739"/>
            <a:ext cx="8621025" cy="40724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938" y="2205308"/>
            <a:ext cx="226614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201" y="3764144"/>
            <a:ext cx="226614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801" y="4791756"/>
            <a:ext cx="226614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1124744"/>
            <a:ext cx="8656536" cy="50427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184" y="1552166"/>
            <a:ext cx="2782942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995" y="2571069"/>
            <a:ext cx="87382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070" y="2579780"/>
            <a:ext cx="873828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4766" y="3616100"/>
            <a:ext cx="6112727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401" y="5157519"/>
            <a:ext cx="6112727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189" y="5662617"/>
            <a:ext cx="257393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2"/>
            <a:ext cx="7935331" cy="40667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9932" y="1691502"/>
            <a:ext cx="2547162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264" y="2719114"/>
            <a:ext cx="340891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184" y="3738015"/>
            <a:ext cx="451113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475" y="4765627"/>
            <a:ext cx="4511134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908720"/>
            <a:ext cx="8647658" cy="348612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0908"/>
          <a:stretch/>
        </p:blipFill>
        <p:spPr>
          <a:xfrm>
            <a:off x="1823653" y="4522740"/>
            <a:ext cx="8454342" cy="19825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4766" y="141277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224" y="299773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2515" y="453915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81290"/>
          <a:stretch/>
        </p:blipFill>
        <p:spPr>
          <a:xfrm>
            <a:off x="1832361" y="1168994"/>
            <a:ext cx="8583090" cy="4761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688" y="1730536"/>
            <a:ext cx="8144777" cy="357846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8046" y="122123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69" y="328517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3"/>
            <a:ext cx="8632017" cy="40628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543" y="17698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8" y="279749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8" y="433890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034745"/>
            <a:ext cx="8640725" cy="52025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0194" y="3581264"/>
            <a:ext cx="4093123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8274" y="4129906"/>
            <a:ext cx="4093123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731" y="5061721"/>
            <a:ext cx="4093123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6023" y="5610364"/>
            <a:ext cx="4093123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7185" y="759550"/>
            <a:ext cx="8628266" cy="55052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942" y="2919413"/>
            <a:ext cx="414537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233" y="3494180"/>
            <a:ext cx="5018181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96" y="4756922"/>
            <a:ext cx="5018181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1919" y="5331687"/>
            <a:ext cx="414537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6030" y="850121"/>
            <a:ext cx="8619422" cy="54591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880" y="25014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0" y="421698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9" y="142153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4" y="5305560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3" y="1978886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3" y="3668349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30" y="5889034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30" y="3076166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47" y="471337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477" y="971273"/>
            <a:ext cx="8628030" cy="9308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952" y="2111409"/>
            <a:ext cx="8698646" cy="31520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2823" y="470466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7727" y="764704"/>
            <a:ext cx="8621600" cy="57328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2446" y="294553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2491" y="242302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2446" y="527072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320" y="488754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734" y="1268760"/>
            <a:ext cx="8595443" cy="401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00"/>
          <a:stretch/>
        </p:blipFill>
        <p:spPr>
          <a:xfrm>
            <a:off x="1818135" y="1196752"/>
            <a:ext cx="8589076" cy="31897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651" y="159570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3108" y="2074680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233" y="298908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366"/>
          <a:stretch/>
        </p:blipFill>
        <p:spPr>
          <a:xfrm>
            <a:off x="1809093" y="1196751"/>
            <a:ext cx="8606358" cy="32884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360" y="164796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4674" y="208338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817" y="304133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8016" y="989850"/>
            <a:ext cx="8615491" cy="51035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086" y="94256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252" y="251010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0" y="412119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97422"/>
            <a:ext cx="8656536" cy="50958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5" y="96869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1" y="254494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467854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31078"/>
            <a:ext cx="8638781" cy="33060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709" y="122124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3" y="288457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837" y="1017715"/>
            <a:ext cx="8615914" cy="51475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4835" y="102965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69" y="240560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385993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417" y="528814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884" y="808129"/>
            <a:ext cx="8634624" cy="45158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217" y="295424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497" y="291941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9405" y="284974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548" y="482659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456" y="478304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8113" y="482659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3922" y="869263"/>
            <a:ext cx="8623973" cy="556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32714"/>
            <a:ext cx="8629903" cy="47165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222" y="2126933"/>
            <a:ext cx="385201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056" y="3076167"/>
            <a:ext cx="385201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307" y="4025401"/>
            <a:ext cx="7831979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673" y="4495663"/>
            <a:ext cx="1728302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2216" y="5453609"/>
            <a:ext cx="385201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7</Words>
  <Application>Microsoft Office PowerPoint</Application>
  <PresentationFormat>自定义</PresentationFormat>
  <Paragraphs>1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353</cp:revision>
  <dcterms:created xsi:type="dcterms:W3CDTF">2020-11-06T05:24:00Z</dcterms:created>
  <dcterms:modified xsi:type="dcterms:W3CDTF">2025-10-20T06:02:06Z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